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6600"/>
    <a:srgbClr val="6666FF"/>
    <a:srgbClr val="993300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1" autoAdjust="0"/>
    <p:restoredTop sz="94660"/>
  </p:normalViewPr>
  <p:slideViewPr>
    <p:cSldViewPr>
      <p:cViewPr varScale="1">
        <p:scale>
          <a:sx n="84" d="100"/>
          <a:sy n="84" d="100"/>
        </p:scale>
        <p:origin x="-8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73DC7-2242-4188-A44C-615C0406BFB6}" type="datetimeFigureOut">
              <a:rPr lang="ru-RU" smtClean="0"/>
              <a:t>12.01.2016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F7F88-AF69-4B23-ACAD-EC21435B88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Boss.WINXP\Мои документы\Люба\фони презентацій\prevyu-shablon-let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1196752"/>
            <a:ext cx="871296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 contourW="12700">
              <a:extrusionClr>
                <a:srgbClr val="663300"/>
              </a:extrusionClr>
              <a:contourClr>
                <a:srgbClr val="663300"/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52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itchFamily="34" charset="0"/>
              </a:rPr>
              <a:t>«Сучасна </a:t>
            </a:r>
          </a:p>
          <a:p>
            <a:pPr algn="ctr"/>
            <a:r>
              <a:rPr lang="uk-UA" sz="54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52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itchFamily="34" charset="0"/>
              </a:rPr>
              <a:t>текстильна іграшка»</a:t>
            </a:r>
            <a:endParaRPr lang="ru-RU" sz="5400" b="1" cap="none" spc="0" dirty="0">
              <a:ln w="10541" cmpd="sng">
                <a:solidFill>
                  <a:schemeClr val="tx1"/>
                </a:solidFill>
                <a:prstDash val="solid"/>
              </a:ln>
              <a:gradFill>
                <a:gsLst>
                  <a:gs pos="52000">
                    <a:srgbClr val="FFFF00"/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50800" dist="50800" dir="5400000" algn="ctr" rotWithShape="0">
                  <a:schemeClr val="bg1"/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44008" y="3645024"/>
            <a:ext cx="424847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uk-UA" sz="2200" b="1" dirty="0" smtClean="0">
                <a:ln w="19050" cmpd="sng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Arial Black" pitchFamily="34" charset="0"/>
              </a:rPr>
              <a:t>Роботу виконала:</a:t>
            </a:r>
          </a:p>
          <a:p>
            <a:pPr algn="just"/>
            <a:r>
              <a:rPr lang="uk-UA" sz="2200" b="1" cap="none" spc="0" dirty="0" smtClean="0">
                <a:ln w="19050" cmpd="sng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Arial Black" pitchFamily="34" charset="0"/>
              </a:rPr>
              <a:t>Комар Олена Валеріївна</a:t>
            </a:r>
          </a:p>
          <a:p>
            <a:pPr algn="just"/>
            <a:r>
              <a:rPr lang="uk-UA" sz="2200" b="1" cap="none" spc="0" dirty="0" smtClean="0">
                <a:ln w="19050" cmpd="sng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Arial Black" pitchFamily="34" charset="0"/>
              </a:rPr>
              <a:t>учениця 9 класу</a:t>
            </a:r>
          </a:p>
          <a:p>
            <a:pPr algn="just"/>
            <a:r>
              <a:rPr lang="uk-UA" sz="2200" b="1" dirty="0" smtClean="0">
                <a:ln w="19050" cmpd="sng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Arial Black" pitchFamily="34" charset="0"/>
              </a:rPr>
              <a:t>Керівник:</a:t>
            </a:r>
            <a:endParaRPr lang="uk-UA" sz="2200" b="1" cap="none" spc="0" dirty="0" smtClean="0">
              <a:ln w="19050" cmpd="sng">
                <a:solidFill>
                  <a:srgbClr val="0070C0"/>
                </a:solidFill>
                <a:prstDash val="solid"/>
                <a:miter lim="800000"/>
              </a:ln>
              <a:solidFill>
                <a:srgbClr val="FFFF00"/>
              </a:solidFill>
              <a:latin typeface="Arial Black" pitchFamily="34" charset="0"/>
            </a:endParaRPr>
          </a:p>
          <a:p>
            <a:pPr algn="just"/>
            <a:r>
              <a:rPr lang="uk-UA" sz="2200" b="1" dirty="0" err="1" smtClean="0">
                <a:ln w="19050" cmpd="sng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Arial Black" pitchFamily="34" charset="0"/>
              </a:rPr>
              <a:t>Кузан</a:t>
            </a:r>
            <a:r>
              <a:rPr lang="uk-UA" sz="2200" b="1" dirty="0" smtClean="0">
                <a:ln w="19050" cmpd="sng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lang="uk-UA" sz="2200" b="1" dirty="0" smtClean="0">
                <a:ln w="19050" cmpd="sng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Arial Black" pitchFamily="34" charset="0"/>
              </a:rPr>
              <a:t>Любов Михайлівна</a:t>
            </a:r>
            <a:endParaRPr lang="ru-RU" sz="2200" b="1" cap="none" spc="0" dirty="0">
              <a:ln w="19050" cmpd="sng">
                <a:solidFill>
                  <a:srgbClr val="0070C0"/>
                </a:solidFill>
                <a:prstDash val="solid"/>
                <a:miter lim="800000"/>
              </a:ln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760" y="609329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err="1" smtClean="0">
                <a:ln w="19050" cmpd="sng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Arial Black" pitchFamily="34" charset="0"/>
              </a:rPr>
              <a:t>Кириківка</a:t>
            </a:r>
            <a:r>
              <a:rPr lang="uk-UA" b="1" dirty="0" smtClean="0">
                <a:ln w="19050" cmpd="sng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Arial Black" pitchFamily="34" charset="0"/>
              </a:rPr>
              <a:t> – 2015 р.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7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Boss.WINXP\Мои документы\Люба\фони презентацій\prevyu-shablon-let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4365104"/>
            <a:ext cx="4474840" cy="892696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uk-UA" sz="2200" dirty="0" smtClean="0">
                <a:latin typeface="Arial Black" pitchFamily="34" charset="0"/>
              </a:rPr>
              <a:t>6. Прикрасити іграшку квіткою з фетру</a:t>
            </a:r>
            <a:endParaRPr lang="ru-RU" sz="2200" dirty="0">
              <a:latin typeface="Arial Black" pitchFamily="34" charset="0"/>
            </a:endParaRPr>
          </a:p>
        </p:txBody>
      </p:sp>
      <p:pic>
        <p:nvPicPr>
          <p:cNvPr id="7170" name="Picture 2" descr="C:\Documents and Settings\Boss.WINXP\Мои документы\PZIQJoE9aS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980728"/>
            <a:ext cx="5186660" cy="30504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Boss.WINXP\Мои документы\Люба\фони презентацій\prevyu-shablon-let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Техніка безпеки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544616"/>
          </a:xfrm>
        </p:spPr>
        <p:txBody>
          <a:bodyPr>
            <a:normAutofit fontScale="25000" lnSpcReduction="20000"/>
          </a:bodyPr>
          <a:lstStyle/>
          <a:p>
            <a:pPr marL="514350" indent="-514350" algn="just">
              <a:lnSpc>
                <a:spcPct val="120000"/>
              </a:lnSpc>
              <a:buAutoNum type="arabicPeriod"/>
            </a:pPr>
            <a:r>
              <a:rPr lang="ru-RU" sz="7200" dirty="0" smtClean="0">
                <a:latin typeface="Arial Black" pitchFamily="34" charset="0"/>
              </a:rPr>
              <a:t>У </a:t>
            </a:r>
            <a:r>
              <a:rPr lang="ru-RU" sz="7200" dirty="0" err="1" smtClean="0">
                <a:latin typeface="Arial Black" pitchFamily="34" charset="0"/>
              </a:rPr>
              <a:t>якості</a:t>
            </a:r>
            <a:r>
              <a:rPr lang="ru-RU" sz="7200" dirty="0" smtClean="0">
                <a:latin typeface="Arial Black" pitchFamily="34" charset="0"/>
              </a:rPr>
              <a:t> одного </a:t>
            </a:r>
            <a:r>
              <a:rPr lang="ru-RU" sz="7200" dirty="0" err="1" smtClean="0">
                <a:latin typeface="Arial Black" pitchFamily="34" charset="0"/>
              </a:rPr>
              <a:t>із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засобів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захисту</a:t>
            </a:r>
            <a:r>
              <a:rPr lang="ru-RU" sz="7200" dirty="0" smtClean="0">
                <a:latin typeface="Arial Black" pitchFamily="34" charset="0"/>
              </a:rPr>
              <a:t> при </a:t>
            </a:r>
            <a:r>
              <a:rPr lang="ru-RU" sz="7200" dirty="0" err="1" smtClean="0">
                <a:latin typeface="Arial Black" pitchFamily="34" charset="0"/>
              </a:rPr>
              <a:t>виготовленні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м'якої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іграшки</a:t>
            </a:r>
            <a:r>
              <a:rPr lang="ru-RU" sz="7200" dirty="0" smtClean="0">
                <a:latin typeface="Arial Black" pitchFamily="34" charset="0"/>
              </a:rPr>
              <a:t> служить наперсток. </a:t>
            </a:r>
            <a:r>
              <a:rPr lang="ru-RU" sz="7200" dirty="0" err="1" smtClean="0">
                <a:latin typeface="Arial Black" pitchFamily="34" charset="0"/>
              </a:rPr>
              <a:t>Він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необхідний</a:t>
            </a:r>
            <a:r>
              <a:rPr lang="ru-RU" sz="7200" dirty="0" smtClean="0">
                <a:latin typeface="Arial Black" pitchFamily="34" charset="0"/>
              </a:rPr>
              <a:t> при </a:t>
            </a:r>
            <a:r>
              <a:rPr lang="ru-RU" sz="7200" dirty="0" err="1" smtClean="0">
                <a:latin typeface="Arial Black" pitchFamily="34" charset="0"/>
              </a:rPr>
              <a:t>проколюванні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тканини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голкою</a:t>
            </a:r>
            <a:r>
              <a:rPr lang="ru-RU" sz="7200" dirty="0" smtClean="0">
                <a:latin typeface="Arial Black" pitchFamily="34" charset="0"/>
              </a:rPr>
              <a:t> та </a:t>
            </a:r>
            <a:r>
              <a:rPr lang="ru-RU" sz="7200" dirty="0" err="1" smtClean="0">
                <a:latin typeface="Arial Black" pitchFamily="34" charset="0"/>
              </a:rPr>
              <a:t>проштовхуванні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останньої</a:t>
            </a:r>
            <a:r>
              <a:rPr lang="ru-RU" sz="7200" dirty="0" smtClean="0">
                <a:latin typeface="Arial Black" pitchFamily="34" charset="0"/>
              </a:rPr>
              <a:t> через </a:t>
            </a:r>
            <a:r>
              <a:rPr lang="ru-RU" sz="7200" dirty="0" err="1" smtClean="0">
                <a:latin typeface="Arial Black" pitchFamily="34" charset="0"/>
              </a:rPr>
              <a:t>матеріал</a:t>
            </a:r>
            <a:r>
              <a:rPr lang="ru-RU" sz="7200" dirty="0" smtClean="0">
                <a:latin typeface="Arial Black" pitchFamily="34" charset="0"/>
              </a:rPr>
              <a:t>. </a:t>
            </a:r>
          </a:p>
          <a:p>
            <a:pPr marL="514350" indent="-514350" algn="just">
              <a:lnSpc>
                <a:spcPct val="120000"/>
              </a:lnSpc>
              <a:buAutoNum type="arabicPeriod"/>
            </a:pPr>
            <a:r>
              <a:rPr lang="ru-RU" sz="7200" dirty="0" err="1" smtClean="0">
                <a:latin typeface="Arial Black" pitchFamily="34" charset="0"/>
              </a:rPr>
              <a:t>Ножиці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під</a:t>
            </a:r>
            <a:r>
              <a:rPr lang="ru-RU" sz="7200" dirty="0" smtClean="0">
                <a:latin typeface="Arial Black" pitchFamily="34" charset="0"/>
              </a:rPr>
              <a:t> час </a:t>
            </a:r>
            <a:r>
              <a:rPr lang="ru-RU" sz="7200" dirty="0" err="1" smtClean="0">
                <a:latin typeface="Arial Black" pitchFamily="34" charset="0"/>
              </a:rPr>
              <a:t>роботи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необхідно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класти</a:t>
            </a:r>
            <a:r>
              <a:rPr lang="ru-RU" sz="7200" dirty="0" smtClean="0">
                <a:latin typeface="Arial Black" pitchFamily="34" charset="0"/>
              </a:rPr>
              <a:t> справа, </a:t>
            </a:r>
            <a:r>
              <a:rPr lang="ru-RU" sz="7200" dirty="0" err="1" smtClean="0">
                <a:latin typeface="Arial Black" pitchFamily="34" charset="0"/>
              </a:rPr>
              <a:t>кільцями</a:t>
            </a:r>
            <a:r>
              <a:rPr lang="ru-RU" sz="7200" dirty="0" smtClean="0">
                <a:latin typeface="Arial Black" pitchFamily="34" charset="0"/>
              </a:rPr>
              <a:t> до себе, </a:t>
            </a:r>
            <a:r>
              <a:rPr lang="ru-RU" sz="7200" dirty="0" err="1" smtClean="0">
                <a:latin typeface="Arial Black" pitchFamily="34" charset="0"/>
              </a:rPr>
              <a:t>щоб</a:t>
            </a:r>
            <a:r>
              <a:rPr lang="ru-RU" sz="7200" dirty="0" smtClean="0">
                <a:latin typeface="Arial Black" pitchFamily="34" charset="0"/>
              </a:rPr>
              <a:t> не </a:t>
            </a:r>
            <a:r>
              <a:rPr lang="ru-RU" sz="7200" dirty="0" err="1" smtClean="0">
                <a:latin typeface="Arial Black" pitchFamily="34" charset="0"/>
              </a:rPr>
              <a:t>уколотися</a:t>
            </a:r>
            <a:r>
              <a:rPr lang="ru-RU" sz="7200" dirty="0" smtClean="0">
                <a:latin typeface="Arial Black" pitchFamily="34" charset="0"/>
              </a:rPr>
              <a:t> об </a:t>
            </a:r>
            <a:r>
              <a:rPr lang="ru-RU" sz="7200" dirty="0" err="1" smtClean="0">
                <a:latin typeface="Arial Black" pitchFamily="34" charset="0"/>
              </a:rPr>
              <a:t>їх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гострі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кінці</a:t>
            </a:r>
            <a:r>
              <a:rPr lang="ru-RU" sz="7200" dirty="0" smtClean="0">
                <a:latin typeface="Arial Black" pitchFamily="34" charset="0"/>
              </a:rPr>
              <a:t>. </a:t>
            </a:r>
            <a:r>
              <a:rPr lang="ru-RU" sz="7200" dirty="0" err="1" smtClean="0">
                <a:latin typeface="Arial Black" pitchFamily="34" charset="0"/>
              </a:rPr>
              <a:t>Леза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ножиць</a:t>
            </a:r>
            <a:r>
              <a:rPr lang="ru-RU" sz="7200" dirty="0" smtClean="0">
                <a:latin typeface="Arial Black" pitchFamily="34" charset="0"/>
              </a:rPr>
              <a:t> у </a:t>
            </a:r>
            <a:r>
              <a:rPr lang="ru-RU" sz="7200" dirty="0" err="1" smtClean="0">
                <a:latin typeface="Arial Black" pitchFamily="34" charset="0"/>
              </a:rPr>
              <a:t>неробочому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стані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мають</a:t>
            </a:r>
            <a:r>
              <a:rPr lang="ru-RU" sz="7200" dirty="0" smtClean="0">
                <a:latin typeface="Arial Black" pitchFamily="34" charset="0"/>
              </a:rPr>
              <a:t> бути </a:t>
            </a:r>
            <a:r>
              <a:rPr lang="ru-RU" sz="7200" dirty="0" err="1" smtClean="0">
                <a:latin typeface="Arial Black" pitchFamily="34" charset="0"/>
              </a:rPr>
              <a:t>зімкнуті</a:t>
            </a:r>
            <a:r>
              <a:rPr lang="ru-RU" sz="7200" dirty="0" smtClean="0">
                <a:latin typeface="Arial Black" pitchFamily="34" charset="0"/>
              </a:rPr>
              <a:t>.</a:t>
            </a:r>
          </a:p>
          <a:p>
            <a:pPr marL="514350" indent="-514350" algn="just">
              <a:lnSpc>
                <a:spcPct val="120000"/>
              </a:lnSpc>
              <a:buAutoNum type="arabicPeriod"/>
            </a:pPr>
            <a:r>
              <a:rPr lang="ru-RU" sz="7200" dirty="0" err="1" smtClean="0">
                <a:latin typeface="Arial Black" pitchFamily="34" charset="0"/>
              </a:rPr>
              <a:t>Стежити</a:t>
            </a:r>
            <a:r>
              <a:rPr lang="ru-RU" sz="7200" dirty="0" smtClean="0">
                <a:latin typeface="Arial Black" pitchFamily="34" charset="0"/>
              </a:rPr>
              <a:t>, </a:t>
            </a:r>
            <a:r>
              <a:rPr lang="ru-RU" sz="7200" dirty="0" err="1" smtClean="0">
                <a:latin typeface="Arial Black" pitchFamily="34" charset="0"/>
              </a:rPr>
              <a:t>щоб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ножиці</a:t>
            </a:r>
            <a:r>
              <a:rPr lang="ru-RU" sz="7200" dirty="0" smtClean="0">
                <a:latin typeface="Arial Black" pitchFamily="34" charset="0"/>
              </a:rPr>
              <a:t> не падали на </a:t>
            </a:r>
            <a:r>
              <a:rPr lang="ru-RU" sz="7200" dirty="0" err="1" smtClean="0">
                <a:latin typeface="Arial Black" pitchFamily="34" charset="0"/>
              </a:rPr>
              <a:t>підлогу</a:t>
            </a:r>
            <a:r>
              <a:rPr lang="ru-RU" sz="7200" dirty="0" smtClean="0">
                <a:latin typeface="Arial Black" pitchFamily="34" charset="0"/>
              </a:rPr>
              <a:t>, </a:t>
            </a:r>
            <a:r>
              <a:rPr lang="ru-RU" sz="7200" dirty="0" err="1" smtClean="0">
                <a:latin typeface="Arial Black" pitchFamily="34" charset="0"/>
              </a:rPr>
              <a:t>оскільки</a:t>
            </a:r>
            <a:r>
              <a:rPr lang="ru-RU" sz="7200" dirty="0" smtClean="0">
                <a:latin typeface="Arial Black" pitchFamily="34" charset="0"/>
              </a:rPr>
              <a:t> при </a:t>
            </a:r>
            <a:r>
              <a:rPr lang="ru-RU" sz="7200" dirty="0" err="1" smtClean="0">
                <a:latin typeface="Arial Black" pitchFamily="34" charset="0"/>
              </a:rPr>
              <a:t>падінні</a:t>
            </a:r>
            <a:r>
              <a:rPr lang="ru-RU" sz="7200" dirty="0" smtClean="0">
                <a:latin typeface="Arial Black" pitchFamily="34" charset="0"/>
              </a:rPr>
              <a:t> вони </a:t>
            </a:r>
            <a:r>
              <a:rPr lang="ru-RU" sz="7200" dirty="0" err="1" smtClean="0">
                <a:latin typeface="Arial Black" pitchFamily="34" charset="0"/>
              </a:rPr>
              <a:t>можуть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поранити</a:t>
            </a:r>
            <a:r>
              <a:rPr lang="ru-RU" sz="7200" dirty="0" smtClean="0">
                <a:latin typeface="Arial Black" pitchFamily="34" charset="0"/>
              </a:rPr>
              <a:t> ногу.</a:t>
            </a:r>
          </a:p>
          <a:p>
            <a:pPr marL="514350" indent="-514350" algn="just">
              <a:lnSpc>
                <a:spcPct val="120000"/>
              </a:lnSpc>
              <a:buAutoNum type="arabicPeriod"/>
            </a:pPr>
            <a:r>
              <a:rPr lang="ru-RU" sz="7200" dirty="0" err="1" smtClean="0">
                <a:latin typeface="Arial Black" pitchFamily="34" charset="0"/>
              </a:rPr>
              <a:t>Передавати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ножиці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потрібно</a:t>
            </a:r>
            <a:r>
              <a:rPr lang="ru-RU" sz="7200" dirty="0" smtClean="0">
                <a:latin typeface="Arial Black" pitchFamily="34" charset="0"/>
              </a:rPr>
              <a:t> вперед </a:t>
            </a:r>
            <a:r>
              <a:rPr lang="ru-RU" sz="7200" dirty="0" err="1" smtClean="0">
                <a:latin typeface="Arial Black" pitchFamily="34" charset="0"/>
              </a:rPr>
              <a:t>із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зімкнутими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лезами</a:t>
            </a:r>
            <a:r>
              <a:rPr lang="ru-RU" sz="7200" dirty="0" smtClean="0">
                <a:latin typeface="Arial Black" pitchFamily="34" charset="0"/>
              </a:rPr>
              <a:t>.</a:t>
            </a:r>
          </a:p>
          <a:p>
            <a:pPr marL="514350" indent="-514350" algn="just">
              <a:lnSpc>
                <a:spcPct val="120000"/>
              </a:lnSpc>
              <a:buAutoNum type="arabicPeriod"/>
            </a:pPr>
            <a:r>
              <a:rPr lang="ru-RU" sz="7200" dirty="0" smtClean="0">
                <a:latin typeface="Arial Black" pitchFamily="34" charset="0"/>
              </a:rPr>
              <a:t>При </a:t>
            </a:r>
            <a:r>
              <a:rPr lang="ru-RU" sz="7200" dirty="0" err="1" smtClean="0">
                <a:latin typeface="Arial Black" pitchFamily="34" charset="0"/>
              </a:rPr>
              <a:t>шитті</a:t>
            </a:r>
            <a:r>
              <a:rPr lang="ru-RU" sz="7200" dirty="0" smtClean="0">
                <a:latin typeface="Arial Black" pitchFamily="34" charset="0"/>
              </a:rPr>
              <a:t> не </a:t>
            </a:r>
            <a:r>
              <a:rPr lang="ru-RU" sz="7200" dirty="0" err="1" smtClean="0">
                <a:latin typeface="Arial Black" pitchFamily="34" charset="0"/>
              </a:rPr>
              <a:t>користуватися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іржавою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голкою</a:t>
            </a:r>
            <a:r>
              <a:rPr lang="ru-RU" sz="7200" dirty="0" smtClean="0">
                <a:latin typeface="Arial Black" pitchFamily="34" charset="0"/>
              </a:rPr>
              <a:t>.</a:t>
            </a:r>
          </a:p>
          <a:p>
            <a:pPr marL="514350" indent="-514350" algn="just">
              <a:lnSpc>
                <a:spcPct val="120000"/>
              </a:lnSpc>
              <a:buAutoNum type="arabicPeriod"/>
            </a:pPr>
            <a:r>
              <a:rPr lang="ru-RU" sz="7200" dirty="0" err="1" smtClean="0">
                <a:latin typeface="Arial Black" pitchFamily="34" charset="0"/>
              </a:rPr>
              <a:t>Голки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уколюємо</a:t>
            </a:r>
            <a:r>
              <a:rPr lang="ru-RU" sz="7200" dirty="0" smtClean="0">
                <a:latin typeface="Arial Black" pitchFamily="34" charset="0"/>
              </a:rPr>
              <a:t> в </a:t>
            </a:r>
            <a:r>
              <a:rPr lang="ru-RU" sz="7200" dirty="0" err="1" smtClean="0">
                <a:latin typeface="Arial Black" pitchFamily="34" charset="0"/>
              </a:rPr>
              <a:t>спеціальні</a:t>
            </a:r>
            <a:r>
              <a:rPr lang="ru-RU" sz="7200" dirty="0" smtClean="0">
                <a:latin typeface="Arial Black" pitchFamily="34" charset="0"/>
              </a:rPr>
              <a:t> подушечки.</a:t>
            </a:r>
          </a:p>
          <a:p>
            <a:pPr marL="514350" indent="-514350" algn="just">
              <a:lnSpc>
                <a:spcPct val="120000"/>
              </a:lnSpc>
              <a:buAutoNum type="arabicPeriod"/>
            </a:pPr>
            <a:r>
              <a:rPr lang="ru-RU" sz="7200" dirty="0" smtClean="0">
                <a:latin typeface="Arial Black" pitchFamily="34" charset="0"/>
              </a:rPr>
              <a:t>Не </a:t>
            </a:r>
            <a:r>
              <a:rPr lang="ru-RU" sz="7200" dirty="0" err="1" smtClean="0">
                <a:latin typeface="Arial Black" pitchFamily="34" charset="0"/>
              </a:rPr>
              <a:t>можна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перекушувати</a:t>
            </a:r>
            <a:r>
              <a:rPr lang="ru-RU" sz="7200" dirty="0" smtClean="0">
                <a:latin typeface="Arial Black" pitchFamily="34" charset="0"/>
              </a:rPr>
              <a:t> нитку зубами, </a:t>
            </a:r>
            <a:r>
              <a:rPr lang="ru-RU" sz="7200" dirty="0" err="1" smtClean="0">
                <a:latin typeface="Arial Black" pitchFamily="34" charset="0"/>
              </a:rPr>
              <a:t>оскільки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можна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поранити</a:t>
            </a:r>
            <a:r>
              <a:rPr lang="ru-RU" sz="7200" dirty="0" smtClean="0">
                <a:latin typeface="Arial Black" pitchFamily="34" charset="0"/>
              </a:rPr>
              <a:t> губи. </a:t>
            </a:r>
          </a:p>
          <a:p>
            <a:pPr marL="514350" lvl="0" indent="-514350" algn="just">
              <a:lnSpc>
                <a:spcPct val="120000"/>
              </a:lnSpc>
              <a:buFont typeface="Arial" pitchFamily="34" charset="0"/>
              <a:buAutoNum type="arabicPeriod"/>
            </a:pPr>
            <a:r>
              <a:rPr lang="ru-RU" sz="7200" dirty="0" smtClean="0">
                <a:latin typeface="Arial Black" pitchFamily="34" charset="0"/>
              </a:rPr>
              <a:t>Перед </a:t>
            </a:r>
            <a:r>
              <a:rPr lang="ru-RU" sz="7200" dirty="0" err="1" smtClean="0">
                <a:latin typeface="Arial Black" pitchFamily="34" charset="0"/>
              </a:rPr>
              <a:t>роботою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потрібно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ретельно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вимити</a:t>
            </a:r>
            <a:r>
              <a:rPr lang="ru-RU" sz="7200" dirty="0" smtClean="0">
                <a:latin typeface="Arial Black" pitchFamily="34" charset="0"/>
              </a:rPr>
              <a:t> руки, </a:t>
            </a:r>
            <a:r>
              <a:rPr lang="ru-RU" sz="7200" dirty="0" err="1" smtClean="0">
                <a:latin typeface="Arial Black" pitchFamily="34" charset="0"/>
              </a:rPr>
              <a:t>щоб</a:t>
            </a:r>
            <a:r>
              <a:rPr lang="ru-RU" sz="7200" dirty="0" smtClean="0">
                <a:latin typeface="Arial Black" pitchFamily="34" charset="0"/>
              </a:rPr>
              <a:t> не </a:t>
            </a:r>
            <a:r>
              <a:rPr lang="ru-RU" sz="7200" dirty="0" err="1" smtClean="0">
                <a:latin typeface="Arial Black" pitchFamily="34" charset="0"/>
              </a:rPr>
              <a:t>забруднити</a:t>
            </a:r>
            <a:r>
              <a:rPr lang="ru-RU" sz="7200" dirty="0" smtClean="0">
                <a:latin typeface="Arial Black" pitchFamily="34" charset="0"/>
              </a:rPr>
              <a:t> тканину.</a:t>
            </a:r>
          </a:p>
          <a:p>
            <a:pPr marL="514350" lvl="0" indent="-514350" algn="just">
              <a:lnSpc>
                <a:spcPct val="120000"/>
              </a:lnSpc>
              <a:buFont typeface="Arial" pitchFamily="34" charset="0"/>
              <a:buAutoNum type="arabicPeriod"/>
            </a:pPr>
            <a:r>
              <a:rPr lang="ru-RU" sz="7200" dirty="0" smtClean="0">
                <a:latin typeface="Arial Black" pitchFamily="34" charset="0"/>
              </a:rPr>
              <a:t>На </a:t>
            </a:r>
            <a:r>
              <a:rPr lang="ru-RU" sz="7200" dirty="0" err="1" smtClean="0">
                <a:latin typeface="Arial Black" pitchFamily="34" charset="0"/>
              </a:rPr>
              <a:t>робочому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столі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необхідно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дотримуватись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чистоти</a:t>
            </a:r>
            <a:r>
              <a:rPr lang="ru-RU" sz="7200" dirty="0" smtClean="0">
                <a:latin typeface="Arial Black" pitchFamily="34" charset="0"/>
              </a:rPr>
              <a:t> </a:t>
            </a:r>
            <a:r>
              <a:rPr lang="ru-RU" sz="7200" dirty="0" err="1" smtClean="0">
                <a:latin typeface="Arial Black" pitchFamily="34" charset="0"/>
              </a:rPr>
              <a:t>й</a:t>
            </a:r>
            <a:r>
              <a:rPr lang="ru-RU" sz="7200" dirty="0" smtClean="0">
                <a:latin typeface="Arial Black" pitchFamily="34" charset="0"/>
              </a:rPr>
              <a:t> порядку.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endParaRPr lang="ru-RU" dirty="0" smtClean="0">
              <a:latin typeface="Arial Black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Boss.WINXP\Мои документы\Люба\фони презентацій\prevyu-shablon-let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uk-UA" sz="18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uk-UA" sz="18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uk-UA" sz="18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uk-UA" sz="18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uk-UA" sz="18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uk-UA" sz="18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uk-UA" sz="18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uk-UA" sz="18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uk-UA" sz="18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uk-UA" sz="18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uk-UA" sz="27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Випробування виробу</a:t>
            </a:r>
            <a:r>
              <a:rPr lang="uk-UA" sz="18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uk-UA" sz="18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1520" y="980728"/>
            <a:ext cx="871296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	Ця робота зайвий раз свідчить про те, що рукоділля – це справжнє мистецтво, що вимагає високої майстерності, фантазії. Бажання створювати що-небудь </a:t>
            </a:r>
            <a:r>
              <a:rPr lang="uk-UA" dirty="0" smtClean="0"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власни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ми руками породжує не тільки економічний розрахунок, а й можливість виразити свою індивідуальність.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	Під час виконання творчої роботи я одержала велике задоволення від </a:t>
            </a:r>
            <a:r>
              <a:rPr lang="uk-UA" dirty="0" smtClean="0"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результатів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своєї праці.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	Мій проект відповідає всім вимогам</a:t>
            </a:r>
            <a:r>
              <a:rPr kumimoji="0" lang="uk-UA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та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критеріям оцінки: конструктивним, технологічним, естетичним, економічним.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pic>
        <p:nvPicPr>
          <p:cNvPr id="8194" name="Picture 2" descr="C:\Documents and Settings\Boss.WINXP\Мои документы\BCtkKt7Vfg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501008"/>
            <a:ext cx="4104456" cy="30783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09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Boss.WINXP\Мои документы\Люба\фони презентацій\prevyu-shablon-let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І ось, що в мене вийшло: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4098" name="Picture 2" descr="C:\Documents and Settings\Boss.WINXP\Мои документы\SsIZaqHNems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556792"/>
            <a:ext cx="3713460" cy="4781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Boss.WINXP\Мои документы\Люба\фони презентацій\prevyu-shablon-let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272808" cy="504056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Реклама</a:t>
            </a:r>
            <a:endParaRPr lang="ru-RU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717032"/>
            <a:ext cx="8280920" cy="648072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Торгова марка</a:t>
            </a:r>
            <a:endParaRPr lang="ru-RU" sz="3600" dirty="0">
              <a:solidFill>
                <a:srgbClr val="006600"/>
              </a:solidFill>
              <a:latin typeface="Arial Black" pitchFamily="34" charset="0"/>
            </a:endParaRPr>
          </a:p>
        </p:txBody>
      </p:sp>
      <p:pic>
        <p:nvPicPr>
          <p:cNvPr id="6146" name="Picture 2" descr="C:\Documents and Settings\Boss.WINXP\Мои документы\247481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1" y="4653136"/>
            <a:ext cx="1872208" cy="14057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3563888" y="4293096"/>
            <a:ext cx="309634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ІГРОСВІТ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9712" y="1340768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51520" y="957255"/>
            <a:ext cx="8712968" cy="2772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Іграшки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 м’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якенькі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,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663300"/>
              </a:solidFill>
              <a:effectLst/>
              <a:latin typeface="Arial Black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Пухкенькі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гладенькі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.</a:t>
            </a:r>
            <a:endParaRPr lang="uk-UA" sz="1400" dirty="0" smtClean="0">
              <a:solidFill>
                <a:srgbClr val="663300"/>
              </a:solidFill>
              <a:latin typeface="Arial Black" pitchFamily="34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Іграшки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чудові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,</a:t>
            </a:r>
            <a:endParaRPr lang="uk-UA" sz="800" dirty="0" smtClean="0">
              <a:solidFill>
                <a:srgbClr val="663300"/>
              </a:solidFill>
              <a:latin typeface="Arial Black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Різнокольорові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.</a:t>
            </a:r>
            <a:endParaRPr lang="uk-UA" sz="800" dirty="0" smtClean="0">
              <a:solidFill>
                <a:srgbClr val="663300"/>
              </a:solidFill>
              <a:latin typeface="Arial Black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Ми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часу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не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гаємо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663300"/>
                </a:solidFill>
                <a:effectLst/>
                <a:latin typeface="Arial Black" pitchFamily="34" charset="0"/>
                <a:cs typeface="Tahoma" pitchFamily="34" charset="0"/>
              </a:rPr>
              <a:t>,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rgbClr val="663300"/>
              </a:solidFill>
              <a:effectLst/>
              <a:latin typeface="Arial Black" pitchFamily="34" charset="0"/>
              <a:cs typeface="Tahom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400" dirty="0" smtClean="0">
                <a:solidFill>
                  <a:srgbClr val="663300"/>
                </a:solidFill>
                <a:latin typeface="Arial Black" pitchFamily="34" charset="0"/>
                <a:cs typeface="Tahoma" pitchFamily="34" charset="0"/>
              </a:rPr>
              <a:t>Різні виготовляємо!</a:t>
            </a:r>
          </a:p>
          <a:p>
            <a:pPr lvl="0" algn="just" eaLnBrk="0" fontAlgn="base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	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Хочете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,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щоб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Ваш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будинок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був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затишним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і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при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цьому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несхожим на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інші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? Часом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саме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дрібниці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здатні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прикрасити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інтер'єр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і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зробити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його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унікальним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.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Пропонуємо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Вашій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увазі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м'яку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іграшку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«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Їжачок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»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ручної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роботи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. </a:t>
            </a:r>
          </a:p>
          <a:p>
            <a:pPr lvl="0" algn="just" eaLnBrk="0" fontAlgn="base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	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Освіжи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свій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rgbClr val="663300"/>
                </a:solidFill>
                <a:latin typeface="Arial Black" pitchFamily="34" charset="0"/>
              </a:rPr>
              <a:t>інтер'єр</a:t>
            </a:r>
            <a:r>
              <a:rPr lang="ru-RU" sz="1600" dirty="0" smtClean="0">
                <a:solidFill>
                  <a:srgbClr val="663300"/>
                </a:solidFill>
                <a:latin typeface="Arial Black" pitchFamily="34" charset="0"/>
              </a:rPr>
              <a:t>!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663300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  <p:bldP spid="61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Boss.WINXP\Мои документы\Люба\фони презентацій\prevyu-shablon-let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1944216"/>
          </a:xfrm>
        </p:spPr>
        <p:txBody>
          <a:bodyPr>
            <a:normAutofit/>
          </a:bodyPr>
          <a:lstStyle/>
          <a:p>
            <a:r>
              <a:rPr lang="uk-UA" sz="6000" b="1" spc="300" dirty="0" smtClean="0">
                <a:ln w="28575" cmpd="thickThin">
                  <a:solidFill>
                    <a:srgbClr val="0070C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 Black" pitchFamily="34" charset="0"/>
              </a:rPr>
              <a:t>Дякую за увагу!</a:t>
            </a:r>
            <a:endParaRPr lang="ru-RU" sz="6000" b="1" spc="300" dirty="0">
              <a:ln w="28575" cmpd="thickThin">
                <a:solidFill>
                  <a:srgbClr val="0070C0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Boss.WINXP\Мои документы\Люба\фони презентацій\prevyu-shablon-let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uk-UA" sz="2400" dirty="0" smtClean="0">
                <a:solidFill>
                  <a:srgbClr val="006600"/>
                </a:solidFill>
                <a:latin typeface="Arial Black" pitchFamily="34" charset="0"/>
              </a:rPr>
              <a:t/>
            </a:r>
            <a:br>
              <a:rPr lang="uk-UA" sz="2400" dirty="0" smtClean="0">
                <a:solidFill>
                  <a:srgbClr val="006600"/>
                </a:solidFill>
                <a:latin typeface="Arial Black" pitchFamily="34" charset="0"/>
              </a:rPr>
            </a:br>
            <a:r>
              <a:rPr lang="uk-UA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Мета проекту:</a:t>
            </a:r>
            <a:r>
              <a:rPr lang="ru-RU" sz="24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24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lang="ru-RU" sz="2400" dirty="0">
              <a:gradFill>
                <a:gsLst>
                  <a:gs pos="51000">
                    <a:srgbClr val="FFFF00"/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467544" y="966501"/>
            <a:ext cx="828092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uk-UA" dirty="0" smtClean="0"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цінити можливості в проектній діяльності;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виробити вміння самостійно працювати з інформаційними джерелами;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оволодіти навичками технології виготовлення виробу;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розвивати естетичний смак;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виховувати вміння економного використання матеріалу,</a:t>
            </a:r>
            <a:r>
              <a:rPr kumimoji="0" lang="uk-UA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наполегливість, працелюбність;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підготуватися до професійного самовизначення в умовах ринкових відносин.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40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Завдання:</a:t>
            </a:r>
            <a:r>
              <a:rPr lang="ru-RU" sz="12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12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uk-UA" dirty="0" smtClean="0"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визначити 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деї проекту;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uk-UA" dirty="0" smtClean="0"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ознайомити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з публікаціями журналів;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вибрати техніки виконання виробу;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підібрати матеріали для проекту</a:t>
            </a:r>
            <a:r>
              <a:rPr lang="uk-UA" dirty="0" smtClean="0"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3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3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3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3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3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3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3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3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3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Boss.WINXP\Мои документы\Люба\фони презентацій\prevyu-shablon-let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uk-UA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uk-UA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Банк ідей:</a:t>
            </a:r>
            <a:r>
              <a:rPr lang="ru-RU" sz="18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18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lang="ru-RU" sz="360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1976264" cy="504056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tx1"/>
                </a:solidFill>
                <a:latin typeface="Arial Black" pitchFamily="34" charset="0"/>
              </a:rPr>
              <a:t>Модель 1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3075" name="Picture 3" descr="C:\Documents and Settings\Boss.WINXP\Мои документы\images (3).jpg"/>
          <p:cNvPicPr>
            <a:picLocks noChangeAspect="1" noChangeArrowheads="1"/>
          </p:cNvPicPr>
          <p:nvPr/>
        </p:nvPicPr>
        <p:blipFill>
          <a:blip r:embed="rId3" cstate="print"/>
          <a:srcRect l="11111" t="10836" r="7407" b="15090"/>
          <a:stretch>
            <a:fillRect/>
          </a:stretch>
        </p:blipFill>
        <p:spPr bwMode="auto">
          <a:xfrm>
            <a:off x="4788024" y="1049099"/>
            <a:ext cx="2232248" cy="18038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C:\Documents and Settings\Boss.WINXP\Мои документы\124805178_w200_h200_cid2045032_pid54059861-08f00f42.jpg"/>
          <p:cNvPicPr>
            <a:picLocks noChangeAspect="1" noChangeArrowheads="1"/>
          </p:cNvPicPr>
          <p:nvPr/>
        </p:nvPicPr>
        <p:blipFill>
          <a:blip r:embed="rId4" cstate="print"/>
          <a:srcRect l="5670" t="14175" r="12116" b="26291"/>
          <a:stretch>
            <a:fillRect/>
          </a:stretch>
        </p:blipFill>
        <p:spPr bwMode="auto">
          <a:xfrm>
            <a:off x="1187624" y="1196752"/>
            <a:ext cx="2088232" cy="1512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7" name="Picture 5" descr="C:\Documents and Settings\Boss.WINXP\Мои документы\yizhachok_4731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3356992"/>
            <a:ext cx="2085975" cy="1362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8" name="Picture 6" descr="C:\Documents and Settings\Boss.WINXP\Мои документы\271763406_1_261x203_myaka-grashka-zhak-lutsk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3212977"/>
            <a:ext cx="1699642" cy="17281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5292080" y="270892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Arial Black" pitchFamily="34" charset="0"/>
              </a:rPr>
              <a:t>Модель 2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75856" y="4725144"/>
            <a:ext cx="1617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latin typeface="Arial Black" pitchFamily="34" charset="0"/>
              </a:rPr>
              <a:t>Модель 3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32240" y="4797152"/>
            <a:ext cx="1401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dirty="0" smtClean="0">
                <a:latin typeface="Arial Black" pitchFamily="34" charset="0"/>
              </a:rPr>
              <a:t>Модель 4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5373216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Arial Black" pitchFamily="34" charset="0"/>
              </a:rPr>
              <a:t>Проаналізувавши всі моделі, я вирішила, що мій виріб буде схожий на модель 2 та модель 3. </a:t>
            </a:r>
            <a:endParaRPr lang="ru-RU" sz="20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Boss.WINXP\Мои документы\Люба\фони презентацій\prevyu-shablon-leto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/>
          <a:lstStyle/>
          <a:p>
            <a:r>
              <a:rPr lang="uk-UA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Робочий ескіз: 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6147" name="Picture 3" descr="C:\Documents and Settings\Boss.WINXP\Мои документы\gnJa-9bEHJ8.jpg"/>
          <p:cNvPicPr>
            <a:picLocks noChangeAspect="1" noChangeArrowheads="1"/>
          </p:cNvPicPr>
          <p:nvPr/>
        </p:nvPicPr>
        <p:blipFill>
          <a:blip r:embed="rId4" cstate="print"/>
          <a:srcRect t="7444"/>
          <a:stretch>
            <a:fillRect/>
          </a:stretch>
        </p:blipFill>
        <p:spPr bwMode="auto">
          <a:xfrm>
            <a:off x="1691680" y="1772816"/>
            <a:ext cx="5707608" cy="39620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Boss.WINXP\Мои документы\Люба\фони презентацій\prevyu-shablon-leto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3"/>
            <a:ext cx="7772400" cy="936103"/>
          </a:xfrm>
        </p:spPr>
        <p:txBody>
          <a:bodyPr/>
          <a:lstStyle/>
          <a:p>
            <a:r>
              <a:rPr lang="uk-UA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Матеріали:</a:t>
            </a:r>
            <a:endParaRPr lang="ru-RU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3212976"/>
            <a:ext cx="2232248" cy="432048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chemeClr val="tx1"/>
                </a:solidFill>
                <a:latin typeface="Arial Black" pitchFamily="34" charset="0"/>
              </a:rPr>
              <a:t>- </a:t>
            </a:r>
            <a:r>
              <a:rPr lang="uk-UA" sz="2400" dirty="0" err="1" smtClean="0">
                <a:solidFill>
                  <a:schemeClr val="tx1"/>
                </a:solidFill>
                <a:latin typeface="Arial Black" pitchFamily="34" charset="0"/>
              </a:rPr>
              <a:t>фатин</a:t>
            </a:r>
            <a:endParaRPr lang="ru-RU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1026" name="Picture 2" descr="C:\Documents and Settings\Boss.WINXP\Мои документы\Люба\tDoqcNY3yu4.jpg"/>
          <p:cNvPicPr>
            <a:picLocks noChangeAspect="1" noChangeArrowheads="1"/>
          </p:cNvPicPr>
          <p:nvPr/>
        </p:nvPicPr>
        <p:blipFill>
          <a:blip r:embed="rId4" cstate="print"/>
          <a:srcRect l="14090" t="12116" r="14091" b="3277"/>
          <a:stretch>
            <a:fillRect/>
          </a:stretch>
        </p:blipFill>
        <p:spPr bwMode="auto">
          <a:xfrm>
            <a:off x="1763688" y="2780928"/>
            <a:ext cx="1584176" cy="13965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Documents and Settings\Boss.WINXP\Мои документы\Люба\_XieVaGxh-0.jpg"/>
          <p:cNvPicPr>
            <a:picLocks noChangeAspect="1" noChangeArrowheads="1"/>
          </p:cNvPicPr>
          <p:nvPr/>
        </p:nvPicPr>
        <p:blipFill>
          <a:blip r:embed="rId5" cstate="print"/>
          <a:srcRect l="19760" t="4540" r="10311" b="5802"/>
          <a:stretch>
            <a:fillRect/>
          </a:stretch>
        </p:blipFill>
        <p:spPr bwMode="auto">
          <a:xfrm>
            <a:off x="1763688" y="1124744"/>
            <a:ext cx="1584176" cy="15199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3563888" y="1628800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Arial Black" pitchFamily="34" charset="0"/>
              </a:rPr>
              <a:t>- тканина білого кольору</a:t>
            </a:r>
            <a:endParaRPr lang="ru-RU" sz="2400" dirty="0">
              <a:latin typeface="Arial Black" pitchFamily="34" charset="0"/>
            </a:endParaRPr>
          </a:p>
        </p:txBody>
      </p:sp>
      <p:pic>
        <p:nvPicPr>
          <p:cNvPr id="1028" name="Picture 4" descr="C:\Documents and Settings\Boss.WINXP\Мои документы\629.jpg"/>
          <p:cNvPicPr>
            <a:picLocks noChangeAspect="1" noChangeArrowheads="1"/>
          </p:cNvPicPr>
          <p:nvPr/>
        </p:nvPicPr>
        <p:blipFill>
          <a:blip r:embed="rId6" cstate="print"/>
          <a:srcRect l="29362" t="2443" r="32621" b="5723"/>
          <a:stretch>
            <a:fillRect/>
          </a:stretch>
        </p:blipFill>
        <p:spPr bwMode="auto">
          <a:xfrm>
            <a:off x="2843808" y="5445224"/>
            <a:ext cx="603067" cy="96490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779912" y="566124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Arial Black" pitchFamily="34" charset="0"/>
              </a:rPr>
              <a:t>- нитки </a:t>
            </a:r>
            <a:endParaRPr lang="ru-RU" sz="2400" dirty="0">
              <a:latin typeface="Arial Black" pitchFamily="34" charset="0"/>
            </a:endParaRPr>
          </a:p>
        </p:txBody>
      </p:sp>
      <p:pic>
        <p:nvPicPr>
          <p:cNvPr id="5" name="Picture 2" descr="C:\Documents and Settings\Boss.WINXP\Мои документы\images (2).jpg"/>
          <p:cNvPicPr>
            <a:picLocks noChangeAspect="1" noChangeArrowheads="1"/>
          </p:cNvPicPr>
          <p:nvPr/>
        </p:nvPicPr>
        <p:blipFill>
          <a:blip r:embed="rId7" cstate="print"/>
          <a:srcRect t="22722" b="18825"/>
          <a:stretch>
            <a:fillRect/>
          </a:stretch>
        </p:blipFill>
        <p:spPr bwMode="auto">
          <a:xfrm rot="5400000">
            <a:off x="1606169" y="5575739"/>
            <a:ext cx="1251140" cy="7920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3" descr="C:\Documents and Settings\Boss.WINXP\Мои документы\Y9Igv3NasUw.jpg"/>
          <p:cNvPicPr>
            <a:picLocks noChangeAspect="1" noChangeArrowheads="1"/>
          </p:cNvPicPr>
          <p:nvPr/>
        </p:nvPicPr>
        <p:blipFill>
          <a:blip r:embed="rId8" cstate="print"/>
          <a:srcRect l="31643" t="32477" r="38318" b="34980"/>
          <a:stretch>
            <a:fillRect/>
          </a:stretch>
        </p:blipFill>
        <p:spPr bwMode="auto">
          <a:xfrm rot="5400000">
            <a:off x="2002484" y="4054302"/>
            <a:ext cx="1074580" cy="15521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3707904" y="450912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Arial Black" pitchFamily="34" charset="0"/>
              </a:rPr>
              <a:t>- бусинки</a:t>
            </a:r>
            <a:endParaRPr lang="ru-RU" sz="2400" dirty="0">
              <a:latin typeface="Arial Black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  <p:bldP spid="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Boss.WINXP\Мои документы\Люба\фони презентацій\prevyu-shablon-let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920880" cy="1080121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Інструменти та обладнання:</a:t>
            </a:r>
            <a:endParaRPr lang="ru-RU" sz="3200" dirty="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32240" y="1628800"/>
            <a:ext cx="2051720" cy="432048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  <a:latin typeface="Arial Black" pitchFamily="34" charset="0"/>
              </a:rPr>
              <a:t>- </a:t>
            </a:r>
            <a:r>
              <a:rPr lang="ru-RU" sz="1800" dirty="0" err="1" smtClean="0">
                <a:solidFill>
                  <a:schemeClr val="tx1"/>
                </a:solidFill>
                <a:latin typeface="Arial Black" pitchFamily="34" charset="0"/>
              </a:rPr>
              <a:t>ножиці</a:t>
            </a:r>
            <a:endParaRPr lang="ru-RU" sz="1800" dirty="0" smtClean="0">
              <a:solidFill>
                <a:schemeClr val="tx1"/>
              </a:solidFill>
              <a:latin typeface="Arial Black" pitchFamily="34" charset="0"/>
            </a:endParaRPr>
          </a:p>
          <a:p>
            <a:endParaRPr lang="ru-RU" dirty="0"/>
          </a:p>
        </p:txBody>
      </p:sp>
      <p:pic>
        <p:nvPicPr>
          <p:cNvPr id="2050" name="Picture 2" descr="C:\Documents and Settings\Boss.WINXP\Мои документы\images (1).jpg"/>
          <p:cNvPicPr>
            <a:picLocks noChangeAspect="1" noChangeArrowheads="1"/>
          </p:cNvPicPr>
          <p:nvPr/>
        </p:nvPicPr>
        <p:blipFill>
          <a:blip r:embed="rId3" cstate="print"/>
          <a:srcRect l="3923" t="5916" r="9779"/>
          <a:stretch>
            <a:fillRect/>
          </a:stretch>
        </p:blipFill>
        <p:spPr bwMode="auto">
          <a:xfrm>
            <a:off x="1619672" y="3140968"/>
            <a:ext cx="1584176" cy="11451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Documents and Settings\Boss.WINXP\Мои документы\Naperstk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4941168"/>
            <a:ext cx="1291080" cy="9515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Documents and Settings\Boss.WINXP\Мои документы\0000000027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1124744"/>
            <a:ext cx="1152128" cy="1530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3" name="Picture 5" descr="C:\Documents and Settings\Boss.WINXP\Мои документы\66687636-11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80112" y="4941168"/>
            <a:ext cx="1152128" cy="1152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6" descr="C:\Documents and Settings\Boss.WINXP\Мои документы\Poristy Porolon.jpg"/>
          <p:cNvPicPr>
            <a:picLocks noChangeAspect="1" noChangeArrowheads="1"/>
          </p:cNvPicPr>
          <p:nvPr/>
        </p:nvPicPr>
        <p:blipFill>
          <a:blip r:embed="rId7" cstate="print"/>
          <a:srcRect l="16841" t="11340" r="17640" b="5501"/>
          <a:stretch>
            <a:fillRect/>
          </a:stretch>
        </p:blipFill>
        <p:spPr bwMode="auto">
          <a:xfrm>
            <a:off x="5436096" y="3140968"/>
            <a:ext cx="1368152" cy="11576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C:\Documents and Settings\Boss.WINXP\Мои документы\image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63688" y="1196752"/>
            <a:ext cx="1479798" cy="15403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3059832" y="522920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- наперсток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03848" y="170080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- </a:t>
            </a:r>
            <a:r>
              <a:rPr lang="ru-RU" dirty="0" err="1" smtClean="0">
                <a:latin typeface="Arial Black" pitchFamily="34" charset="0"/>
              </a:rPr>
              <a:t>голки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131840" y="357301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Arial Black" pitchFamily="34" charset="0"/>
              </a:rPr>
              <a:t>- булавки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60232" y="5157192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latin typeface="Arial Black" pitchFamily="34" charset="0"/>
              </a:rPr>
              <a:t>- </a:t>
            </a:r>
            <a:r>
              <a:rPr lang="ru-RU" dirty="0" err="1" smtClean="0">
                <a:latin typeface="Arial Black" pitchFamily="34" charset="0"/>
              </a:rPr>
              <a:t>сантиметрова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стрічка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04248" y="357301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Arial Black" pitchFamily="34" charset="0"/>
              </a:rPr>
              <a:t>- </a:t>
            </a:r>
            <a:r>
              <a:rPr lang="uk-UA" dirty="0" err="1" smtClean="0">
                <a:latin typeface="Arial Black" pitchFamily="34" charset="0"/>
              </a:rPr>
              <a:t>паралон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1" grpId="0"/>
      <p:bldP spid="12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Boss.WINXP\Мои документы\Люба\фони презентацій\prevyu-shablon-let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5"/>
            <a:ext cx="7772400" cy="648072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n w="10541" cmpd="sng">
                  <a:solidFill>
                    <a:srgbClr val="663300"/>
                  </a:solidFill>
                  <a:prstDash val="solid"/>
                </a:ln>
                <a:gradFill>
                  <a:gsLst>
                    <a:gs pos="51000">
                      <a:srgbClr val="FFFF00"/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Виготовлення виробу: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365104"/>
            <a:ext cx="3024336" cy="1512168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200" dirty="0" err="1" smtClean="0">
                <a:solidFill>
                  <a:schemeClr val="tx1"/>
                </a:solidFill>
                <a:latin typeface="Arial Black" pitchFamily="34" charset="0"/>
              </a:rPr>
              <a:t>Розробивши</a:t>
            </a:r>
            <a:r>
              <a:rPr lang="ru-RU" sz="22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Arial Black" pitchFamily="34" charset="0"/>
              </a:rPr>
              <a:t>ескіз</a:t>
            </a:r>
            <a:r>
              <a:rPr lang="ru-RU" sz="22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Arial Black" pitchFamily="34" charset="0"/>
              </a:rPr>
              <a:t>виробу</a:t>
            </a:r>
            <a:r>
              <a:rPr lang="ru-RU" sz="2200" dirty="0" smtClean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Arial Black" pitchFamily="34" charset="0"/>
              </a:rPr>
              <a:t>виготовити</a:t>
            </a:r>
            <a:r>
              <a:rPr lang="ru-RU" sz="2200" dirty="0" smtClean="0">
                <a:solidFill>
                  <a:schemeClr val="tx1"/>
                </a:solidFill>
                <a:latin typeface="Arial Black" pitchFamily="34" charset="0"/>
              </a:rPr>
              <a:t> шаблон.</a:t>
            </a:r>
            <a:endParaRPr lang="ru-RU" sz="2200" dirty="0"/>
          </a:p>
        </p:txBody>
      </p:sp>
      <p:pic>
        <p:nvPicPr>
          <p:cNvPr id="3074" name="Picture 2" descr="C:\Documents and Settings\Boss.WINXP\Мои документы\Люба\hrzbrQ0-9g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124744"/>
            <a:ext cx="2461678" cy="32895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Documents and Settings\Boss.WINXP\Мои документы\Люба\i_VFFpRC3z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16356" y="1196752"/>
            <a:ext cx="2340020" cy="31269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868144" y="407707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292080" y="4365104"/>
            <a:ext cx="34563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uk-UA" sz="2200" dirty="0" smtClean="0">
                <a:latin typeface="Arial Black" pitchFamily="34" charset="0"/>
              </a:rPr>
              <a:t>2. Перевести контури шаблону на тканину</a:t>
            </a:r>
            <a:endParaRPr lang="ru-RU" sz="22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Boss.WINXP\Мои документы\Люба\фони презентацій\prevyu-shablon-let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8" name="Picture 2" descr="C:\Documents and Settings\Boss.WINXP\Мои документы\Люба\50l4OZHPyu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88640"/>
            <a:ext cx="2407228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395536" y="3284984"/>
            <a:ext cx="432048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2200" dirty="0" smtClean="0">
                <a:latin typeface="Arial Black" pitchFamily="34" charset="0"/>
              </a:rPr>
              <a:t>3. </a:t>
            </a:r>
            <a:r>
              <a:rPr lang="ru-RU" sz="2200" dirty="0" err="1" smtClean="0">
                <a:latin typeface="Arial Black" pitchFamily="34" charset="0"/>
              </a:rPr>
              <a:t>Зметати</a:t>
            </a:r>
            <a:r>
              <a:rPr lang="ru-RU" sz="2200" dirty="0" smtClean="0">
                <a:latin typeface="Arial Black" pitchFamily="34" charset="0"/>
              </a:rPr>
              <a:t>, </a:t>
            </a:r>
            <a:r>
              <a:rPr lang="ru-RU" sz="2200" dirty="0" err="1" smtClean="0">
                <a:latin typeface="Arial Black" pitchFamily="34" charset="0"/>
              </a:rPr>
              <a:t>зшити</a:t>
            </a:r>
            <a:r>
              <a:rPr lang="ru-RU" sz="2200" dirty="0" smtClean="0">
                <a:latin typeface="Arial Black" pitchFamily="34" charset="0"/>
              </a:rPr>
              <a:t> </a:t>
            </a:r>
            <a:r>
              <a:rPr lang="ru-RU" sz="2200" dirty="0" err="1" smtClean="0">
                <a:latin typeface="Arial Black" pitchFamily="34" charset="0"/>
              </a:rPr>
              <a:t>з</a:t>
            </a:r>
            <a:r>
              <a:rPr lang="ru-RU" sz="2200" dirty="0" smtClean="0">
                <a:latin typeface="Arial Black" pitchFamily="34" charset="0"/>
              </a:rPr>
              <a:t> </a:t>
            </a:r>
            <a:r>
              <a:rPr lang="ru-RU" sz="2200" dirty="0" err="1" smtClean="0">
                <a:latin typeface="Arial Black" pitchFamily="34" charset="0"/>
              </a:rPr>
              <a:t>виворотньої</a:t>
            </a:r>
            <a:r>
              <a:rPr lang="ru-RU" sz="2200" dirty="0" smtClean="0">
                <a:latin typeface="Arial Black" pitchFamily="34" charset="0"/>
              </a:rPr>
              <a:t> </a:t>
            </a:r>
            <a:r>
              <a:rPr lang="ru-RU" sz="2200" dirty="0" err="1" smtClean="0">
                <a:latin typeface="Arial Black" pitchFamily="34" charset="0"/>
              </a:rPr>
              <a:t>сторони</a:t>
            </a:r>
            <a:r>
              <a:rPr lang="ru-RU" sz="2200" dirty="0" smtClean="0">
                <a:latin typeface="Arial Black" pitchFamily="34" charset="0"/>
              </a:rPr>
              <a:t> </a:t>
            </a:r>
            <a:r>
              <a:rPr lang="ru-RU" sz="2200" dirty="0" err="1" smtClean="0">
                <a:latin typeface="Arial Black" pitchFamily="34" charset="0"/>
              </a:rPr>
              <a:t>деталі</a:t>
            </a:r>
            <a:r>
              <a:rPr lang="ru-RU" sz="2200" dirty="0" smtClean="0">
                <a:latin typeface="Arial Black" pitchFamily="34" charset="0"/>
              </a:rPr>
              <a:t> </a:t>
            </a:r>
            <a:r>
              <a:rPr lang="ru-RU" sz="2200" dirty="0" err="1" smtClean="0">
                <a:latin typeface="Arial Black" pitchFamily="34" charset="0"/>
              </a:rPr>
              <a:t>тулуба</a:t>
            </a:r>
            <a:r>
              <a:rPr lang="ru-RU" sz="2200" dirty="0" smtClean="0">
                <a:latin typeface="Arial Black" pitchFamily="34" charset="0"/>
              </a:rPr>
              <a:t>. </a:t>
            </a:r>
            <a:r>
              <a:rPr lang="ru-RU" sz="2200" dirty="0" err="1" smtClean="0">
                <a:latin typeface="Arial Black" pitchFamily="34" charset="0"/>
              </a:rPr>
              <a:t>Вивернути</a:t>
            </a:r>
            <a:r>
              <a:rPr lang="ru-RU" sz="2200" dirty="0" smtClean="0">
                <a:latin typeface="Arial Black" pitchFamily="34" charset="0"/>
              </a:rPr>
              <a:t> </a:t>
            </a:r>
            <a:r>
              <a:rPr lang="ru-RU" sz="2200" dirty="0" err="1" smtClean="0">
                <a:latin typeface="Arial Black" pitchFamily="34" charset="0"/>
              </a:rPr>
              <a:t>з</a:t>
            </a:r>
            <a:r>
              <a:rPr lang="ru-RU" sz="2200" dirty="0" smtClean="0">
                <a:latin typeface="Arial Black" pitchFamily="34" charset="0"/>
              </a:rPr>
              <a:t> </a:t>
            </a:r>
            <a:r>
              <a:rPr lang="ru-RU" sz="2200" dirty="0" err="1" smtClean="0">
                <a:latin typeface="Arial Black" pitchFamily="34" charset="0"/>
              </a:rPr>
              <a:t>вивороту</a:t>
            </a:r>
            <a:r>
              <a:rPr lang="ru-RU" sz="2200" dirty="0" smtClean="0">
                <a:latin typeface="Arial Black" pitchFamily="34" charset="0"/>
              </a:rPr>
              <a:t>, </a:t>
            </a:r>
            <a:r>
              <a:rPr lang="ru-RU" sz="2200" dirty="0" err="1" smtClean="0">
                <a:latin typeface="Arial Black" pitchFamily="34" charset="0"/>
              </a:rPr>
              <a:t>залишивши</a:t>
            </a:r>
            <a:r>
              <a:rPr lang="ru-RU" sz="2200" dirty="0" smtClean="0">
                <a:latin typeface="Arial Black" pitchFamily="34" charset="0"/>
              </a:rPr>
              <a:t> внизу </a:t>
            </a:r>
            <a:r>
              <a:rPr lang="ru-RU" sz="2200" dirty="0" err="1" smtClean="0">
                <a:latin typeface="Arial Black" pitchFamily="34" charset="0"/>
              </a:rPr>
              <a:t>отвір</a:t>
            </a:r>
            <a:r>
              <a:rPr lang="ru-RU" sz="2200" dirty="0" smtClean="0">
                <a:latin typeface="Arial Black" pitchFamily="34" charset="0"/>
              </a:rPr>
              <a:t>. </a:t>
            </a:r>
            <a:r>
              <a:rPr lang="ru-RU" sz="2200" dirty="0" err="1" smtClean="0">
                <a:latin typeface="Arial Black" pitchFamily="34" charset="0"/>
              </a:rPr>
              <a:t>Заповнити</a:t>
            </a:r>
            <a:r>
              <a:rPr lang="ru-RU" sz="2200" dirty="0" smtClean="0">
                <a:latin typeface="Arial Black" pitchFamily="34" charset="0"/>
              </a:rPr>
              <a:t> </a:t>
            </a:r>
            <a:r>
              <a:rPr lang="ru-RU" sz="2200" dirty="0" err="1" smtClean="0">
                <a:latin typeface="Arial Black" pitchFamily="34" charset="0"/>
              </a:rPr>
              <a:t>тулуб</a:t>
            </a:r>
            <a:r>
              <a:rPr lang="ru-RU" sz="2200" dirty="0" smtClean="0">
                <a:latin typeface="Arial Black" pitchFamily="34" charset="0"/>
              </a:rPr>
              <a:t> </a:t>
            </a:r>
            <a:r>
              <a:rPr lang="ru-RU" sz="2200" dirty="0" err="1" smtClean="0">
                <a:latin typeface="Arial Black" pitchFamily="34" charset="0"/>
              </a:rPr>
              <a:t>паралоном</a:t>
            </a:r>
            <a:r>
              <a:rPr lang="ru-RU" sz="2200" dirty="0" smtClean="0">
                <a:latin typeface="Arial Black" pitchFamily="34" charset="0"/>
              </a:rPr>
              <a:t> невеликими шматками.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932040" y="3356992"/>
            <a:ext cx="3816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uk-UA" sz="2200" dirty="0" smtClean="0">
                <a:latin typeface="Arial Black" pitchFamily="34" charset="0"/>
              </a:rPr>
              <a:t>4. Зашити залишений отвір</a:t>
            </a:r>
            <a:endParaRPr lang="ru-RU" sz="2200" dirty="0">
              <a:latin typeface="Arial Black" pitchFamily="34" charset="0"/>
            </a:endParaRPr>
          </a:p>
        </p:txBody>
      </p:sp>
      <p:pic>
        <p:nvPicPr>
          <p:cNvPr id="12" name="Picture 3" descr="C:\Documents and Settings\Boss.WINXP\Мои документы\Люба\h63_-q20ks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188640"/>
            <a:ext cx="2282378" cy="30499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Boss.WINXP\Мои документы\Люба\фони презентацій\prevyu-shablon-let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" name="Picture 2" descr="C:\Documents and Settings\Boss.WINXP\Мои документы\zWUysiE1IW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908720"/>
            <a:ext cx="3187328" cy="2390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395536" y="3573016"/>
            <a:ext cx="37444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2200" dirty="0" smtClean="0">
                <a:latin typeface="Arial Black" pitchFamily="34" charset="0"/>
              </a:rPr>
              <a:t>5. </a:t>
            </a:r>
            <a:r>
              <a:rPr lang="ru-RU" sz="2200" dirty="0" err="1" smtClean="0">
                <a:latin typeface="Arial Black" pitchFamily="34" charset="0"/>
              </a:rPr>
              <a:t>Зшити</a:t>
            </a:r>
            <a:r>
              <a:rPr lang="ru-RU" sz="2200" dirty="0" smtClean="0">
                <a:latin typeface="Arial Black" pitchFamily="34" charset="0"/>
              </a:rPr>
              <a:t> </a:t>
            </a:r>
            <a:r>
              <a:rPr lang="ru-RU" sz="2200" dirty="0" err="1" smtClean="0">
                <a:latin typeface="Arial Black" pitchFamily="34" charset="0"/>
              </a:rPr>
              <a:t>вуха</a:t>
            </a:r>
            <a:r>
              <a:rPr lang="ru-RU" sz="2200" dirty="0" smtClean="0">
                <a:latin typeface="Arial Black" pitchFamily="34" charset="0"/>
              </a:rPr>
              <a:t> </a:t>
            </a:r>
            <a:r>
              <a:rPr lang="ru-RU" sz="2200" dirty="0" err="1" smtClean="0">
                <a:latin typeface="Arial Black" pitchFamily="34" charset="0"/>
              </a:rPr>
              <a:t>й</a:t>
            </a:r>
            <a:r>
              <a:rPr lang="ru-RU" sz="2200" dirty="0" smtClean="0">
                <a:latin typeface="Arial Black" pitchFamily="34" charset="0"/>
              </a:rPr>
              <a:t> </a:t>
            </a:r>
            <a:r>
              <a:rPr lang="ru-RU" sz="2200" dirty="0" err="1" smtClean="0">
                <a:latin typeface="Arial Black" pitchFamily="34" charset="0"/>
              </a:rPr>
              <a:t>пришити</a:t>
            </a:r>
            <a:r>
              <a:rPr lang="ru-RU" sz="2200" dirty="0" smtClean="0">
                <a:latin typeface="Arial Black" pitchFamily="34" charset="0"/>
              </a:rPr>
              <a:t> до </a:t>
            </a:r>
            <a:r>
              <a:rPr lang="ru-RU" sz="2200" dirty="0" err="1" smtClean="0">
                <a:latin typeface="Arial Black" pitchFamily="34" charset="0"/>
              </a:rPr>
              <a:t>голови</a:t>
            </a:r>
            <a:r>
              <a:rPr lang="ru-RU" sz="2200" dirty="0" smtClean="0">
                <a:latin typeface="Arial Black" pitchFamily="34" charset="0"/>
              </a:rPr>
              <a:t>, </a:t>
            </a:r>
            <a:r>
              <a:rPr lang="ru-RU" sz="2200" dirty="0" err="1" smtClean="0">
                <a:latin typeface="Arial Black" pitchFamily="34" charset="0"/>
              </a:rPr>
              <a:t>заповнивши</a:t>
            </a:r>
            <a:r>
              <a:rPr lang="ru-RU" sz="2200" dirty="0" smtClean="0">
                <a:latin typeface="Arial Black" pitchFamily="34" charset="0"/>
              </a:rPr>
              <a:t> </a:t>
            </a:r>
            <a:r>
              <a:rPr lang="ru-RU" sz="2200" dirty="0" err="1" smtClean="0">
                <a:latin typeface="Arial Black" pitchFamily="34" charset="0"/>
              </a:rPr>
              <a:t>їх</a:t>
            </a:r>
            <a:r>
              <a:rPr lang="ru-RU" sz="2200" dirty="0" smtClean="0">
                <a:latin typeface="Arial Black" pitchFamily="34" charset="0"/>
              </a:rPr>
              <a:t> </a:t>
            </a:r>
            <a:r>
              <a:rPr lang="ru-RU" sz="2200" dirty="0" err="1" smtClean="0">
                <a:latin typeface="Arial Black" pitchFamily="34" charset="0"/>
              </a:rPr>
              <a:t>паралоном</a:t>
            </a:r>
            <a:endParaRPr lang="ru-RU" sz="2200" dirty="0"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4088" y="3501008"/>
            <a:ext cx="33123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uk-UA" sz="2200" dirty="0" smtClean="0">
                <a:latin typeface="Arial Black" pitchFamily="34" charset="0"/>
              </a:rPr>
              <a:t>6. Узяти </a:t>
            </a:r>
            <a:r>
              <a:rPr lang="uk-UA" sz="2200" dirty="0" err="1" smtClean="0">
                <a:latin typeface="Arial Black" pitchFamily="34" charset="0"/>
              </a:rPr>
              <a:t>фатин</a:t>
            </a:r>
            <a:r>
              <a:rPr lang="uk-UA" sz="2200" dirty="0" smtClean="0">
                <a:latin typeface="Arial Black" pitchFamily="34" charset="0"/>
              </a:rPr>
              <a:t> шириною 5 см. та сформувати колючки їжака, пришити очі та оформити ніс  </a:t>
            </a:r>
            <a:endParaRPr lang="ru-RU" sz="2200" dirty="0">
              <a:latin typeface="Arial Black" pitchFamily="34" charset="0"/>
            </a:endParaRPr>
          </a:p>
        </p:txBody>
      </p:sp>
      <p:pic>
        <p:nvPicPr>
          <p:cNvPr id="5" name="Picture 3" descr="C:\Documents and Settings\Boss.WINXP\Мои документы\rsfm5mmgYeM.jpg"/>
          <p:cNvPicPr>
            <a:picLocks noChangeAspect="1" noChangeArrowheads="1"/>
          </p:cNvPicPr>
          <p:nvPr/>
        </p:nvPicPr>
        <p:blipFill>
          <a:blip r:embed="rId4" cstate="print"/>
          <a:srcRect t="10358" r="3311" b="8285"/>
          <a:stretch>
            <a:fillRect/>
          </a:stretch>
        </p:blipFill>
        <p:spPr bwMode="auto">
          <a:xfrm>
            <a:off x="4649547" y="836712"/>
            <a:ext cx="3954901" cy="24958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264</Words>
  <Application>Microsoft Office PowerPoint</Application>
  <PresentationFormat>Экран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 Мета проекту: </vt:lpstr>
      <vt:lpstr> Банк ідей: </vt:lpstr>
      <vt:lpstr>Робочий ескіз: </vt:lpstr>
      <vt:lpstr>Матеріали:</vt:lpstr>
      <vt:lpstr>Інструменти та обладнання:</vt:lpstr>
      <vt:lpstr>Виготовлення виробу:</vt:lpstr>
      <vt:lpstr>Слайд 8</vt:lpstr>
      <vt:lpstr>Слайд 9</vt:lpstr>
      <vt:lpstr>Слайд 10</vt:lpstr>
      <vt:lpstr>Техніка безпеки</vt:lpstr>
      <vt:lpstr>     Випробування виробу  </vt:lpstr>
      <vt:lpstr>І ось, що в мене вийшло:</vt:lpstr>
      <vt:lpstr>Реклама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Boss</cp:lastModifiedBy>
  <cp:revision>95</cp:revision>
  <dcterms:modified xsi:type="dcterms:W3CDTF">2016-01-12T16:06:28Z</dcterms:modified>
</cp:coreProperties>
</file>